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72" r:id="rId3"/>
    <p:sldId id="262" r:id="rId4"/>
    <p:sldId id="264" r:id="rId5"/>
    <p:sldId id="269" r:id="rId6"/>
    <p:sldId id="268" r:id="rId7"/>
    <p:sldId id="265" r:id="rId8"/>
    <p:sldId id="266" r:id="rId9"/>
    <p:sldId id="271" r:id="rId10"/>
    <p:sldId id="270" r:id="rId11"/>
    <p:sldId id="267" r:id="rId12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2019/7/15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139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0818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258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5699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4253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105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2589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344" y="3255145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5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12638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68703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326144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483584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5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687039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12638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1687039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3261440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12638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687039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261440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4835841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12638"/>
            <a:ext cx="1440000" cy="144000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1687039"/>
            <a:ext cx="1440000" cy="1440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9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8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1081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3385211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4959612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338521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83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77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8" y="3385211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1810810"/>
            <a:ext cx="1440000" cy="144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5" y="338521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40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21969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69" y="1691333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67" y="3270771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31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483584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69" y="12196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169637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12" y="327077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270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</TotalTime>
  <Words>339</Words>
  <Application>Microsoft Macintosh PowerPoint</Application>
  <PresentationFormat>ユーザー設定</PresentationFormat>
  <Paragraphs>80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149</cp:revision>
  <dcterms:created xsi:type="dcterms:W3CDTF">2019-03-29T05:42:32Z</dcterms:created>
  <dcterms:modified xsi:type="dcterms:W3CDTF">2019-07-15T08:36:04Z</dcterms:modified>
</cp:coreProperties>
</file>